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119" d="100"/>
          <a:sy n="119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60FE-AF86-CA35-5723-F3B9C7F28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Using, While, Going TO, Have, were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E8E38-DE9C-34AC-6393-13D13F35D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TENSES</a:t>
            </a:r>
          </a:p>
        </p:txBody>
      </p:sp>
    </p:spTree>
    <p:extLst>
      <p:ext uri="{BB962C8B-B14F-4D97-AF65-F5344CB8AC3E}">
        <p14:creationId xmlns:p14="http://schemas.microsoft.com/office/powerpoint/2010/main" val="290324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AA4E-1938-0080-82B4-D3252540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49A8-2C9D-D1C2-FC6D-D7116358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I think </a:t>
            </a: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I’ll watch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the new Avatar movie.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pikir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menonton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film Avatar 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baru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will eat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at the restaurant.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di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restoran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Spontan</a:t>
            </a:r>
            <a:endParaRPr lang="en-US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Take an umbrella. I think </a:t>
            </a: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it will rain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Bawa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payung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 Aku rasa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hujan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My </a:t>
            </a:r>
            <a:r>
              <a:rPr lang="en-ID" b="0" i="1" u="sng" strike="noStrike" dirty="0" err="1">
                <a:solidFill>
                  <a:srgbClr val="2C313A"/>
                </a:solidFill>
                <a:effectLst/>
                <a:latin typeface="inherit"/>
              </a:rPr>
              <a:t>highschool</a:t>
            </a: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 team will win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the basketball national league.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(Tim SMA-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memenangkan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liga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bola basket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nasional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prediksi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D052-34C4-1E9C-409F-834288F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4A2E-E7E0-9A9E-E4F1-8E4B3217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will buy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you a new toy.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membelikanmu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mainan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baru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will take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you to zoo.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membawamu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kebun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binatang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Janji</a:t>
            </a:r>
            <a:endParaRPr lang="en-US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will tell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dad if you lie again.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bilang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ayah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kalau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berbohong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lagi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will leave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you alone if you still yelling at me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 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meninggalkanmu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sendirian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kalau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masih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berteriak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kepadaku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ancaman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3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89C8-FC9E-4E22-8A28-8D0B3585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4D91-3272-D597-1C97-C517E82A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Thank you, but </a:t>
            </a: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won’t take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the food.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Terima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kasih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tapi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tidak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menerima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makanannya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 won’t take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you to the airport, it’s too far.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(Aku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tidak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mengantarmu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bandara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jaraknya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terlalu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jauh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penolakan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9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2D9D-672A-5D5D-3846-F7616E19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0D1F-0CF1-7A84-C54C-97B7ECFC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menggunakan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going to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maka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struktur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future tense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-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adalah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sebagai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berikut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: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subject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to be (am/are/is)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going to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base of a verb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Kalau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ingin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membuat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negatif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maka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berikut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struktur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subject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not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to be (am/are/is)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going to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base of a verb.</a:t>
            </a:r>
            <a:endParaRPr lang="en-ID" b="0" i="0" u="none" strike="noStrike" dirty="0">
              <a:solidFill>
                <a:srgbClr val="2C313A"/>
              </a:solidFill>
              <a:effectLst/>
              <a:latin typeface="Inter"/>
            </a:endParaRPr>
          </a:p>
          <a:p>
            <a:pPr algn="just" fontAlgn="base"/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Jika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ingin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menggunakan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going to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maka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future tense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buat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merupakan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kondisi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masa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depan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sudah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terencana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sebelumnya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Selain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itu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terdapat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juga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pertanda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atau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bukti-bukti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mendukung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kejadian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tersebut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4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8242-F0A5-35D3-EF39-BDC09550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Kapan going to </a:t>
            </a:r>
            <a:r>
              <a:rPr lang="en-US" dirty="0" err="1"/>
              <a:t>digunakan</a:t>
            </a:r>
            <a:r>
              <a:rPr lang="en-US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B669-C439-68E8-C174-E58C25E1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fontAlgn="base">
              <a:buNone/>
            </a:pP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Kondisi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yang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sudah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terencana</a:t>
            </a:r>
            <a:endParaRPr lang="en-ID" b="1" i="0" u="none" strike="noStrike" dirty="0">
              <a:solidFill>
                <a:srgbClr val="2C313A"/>
              </a:solidFill>
              <a:effectLst/>
              <a:latin typeface="Inter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We’re going to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Thailand for a vacation two months from now.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(Kami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pergi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ke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Thailand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untuk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liburan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dua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bulan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dari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sekarang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Next year Jason is going to retire from the office.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(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Tahun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depan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Jason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pensiun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dari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kantor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pPr marL="0" indent="0" algn="l" fontAlgn="base">
              <a:buNone/>
            </a:pP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2.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Terdapat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pertanda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atau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bukti-bukti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inherit"/>
              </a:rPr>
              <a:t>pendukung</a:t>
            </a:r>
            <a:endParaRPr lang="en-ID" b="1" i="0" u="none" strike="noStrike" dirty="0">
              <a:solidFill>
                <a:srgbClr val="2C313A"/>
              </a:solidFill>
              <a:effectLst/>
              <a:latin typeface="Inter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It’s dark now, bring an umbrella. </a:t>
            </a:r>
            <a:r>
              <a:rPr lang="en-ID" b="0" i="1" u="sng" strike="noStrike" dirty="0">
                <a:solidFill>
                  <a:srgbClr val="2C313A"/>
                </a:solidFill>
                <a:effectLst/>
                <a:latin typeface="inherit"/>
              </a:rPr>
              <a:t>It’s going to rain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 anytime soon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 (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Sudah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gelap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sekarang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bawa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payung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Sebentar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lagi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herit"/>
              </a:rPr>
              <a:t>hujan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herit"/>
              </a:rPr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D157-2371-C9E8-4678-44CA4FAE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AND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E1FC-3129-3BBC-1EA8-DFDDD5EEF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Perbedaan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utama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antara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“use” dan “using”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bahwa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“use”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digunakan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sebagai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kata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kerja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sementara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“using”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bentuk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gerund yang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berfungsi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sebagai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kata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benda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Selain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itu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, “use”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mengacu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tindakan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proses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sesuatu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sedangkan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“using”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mengacu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aktual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tindakan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sesuatu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7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EF79-38FF-699E-AF98-78A2A199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7BD2-8B4B-39F4-FD4C-31DB6827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Saya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pensil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menulis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 (Use)</a:t>
            </a:r>
          </a:p>
          <a:p>
            <a:pPr algn="l"/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pensil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sangat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penting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bagi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saya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 (Using)</a:t>
            </a:r>
          </a:p>
          <a:p>
            <a:pPr marL="0" indent="0">
              <a:buNone/>
            </a:pP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contoh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pertama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, “use”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digunakan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sebagai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kata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kerja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menyatakan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tindakan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menggunakan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pensil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contoh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kedua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, “using”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digunakan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sebagai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kata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benda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merujuk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aktual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u="none" strike="noStrike" dirty="0" err="1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pensil</a:t>
            </a:r>
            <a:r>
              <a:rPr lang="en-ID" b="0" i="0" u="none" strike="noStrike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1EBE-94B9-2DF2-CF04-740CCED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and Since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F6B6-024D-C7B4-26E5-AF31E380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Penggunaan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dapat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menyatakan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sebab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/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alasan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/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akibat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suatu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peristiwa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Sedangkan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kata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untuk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menyatakan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 contrast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(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pertentangan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kedua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kata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untuk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menunjukkan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</a:t>
            </a:r>
          </a:p>
          <a:p>
            <a:pPr algn="just"/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Penggunaan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dalam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bahasa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Inggris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dapat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diawali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dengan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menentukan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jenis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kalimat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apa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ingin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diutarakan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Apabila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kalimat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tersebut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merujuk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pada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maka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artinya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“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sejak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”.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Sementara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jika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ingin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menggunakan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sebagai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suatu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pernyataan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sebab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/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alasan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/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akibat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maka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dapat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diartikan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sebagai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“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karena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1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AC03-3302-1B18-432F-6E1DF39E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Since…..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91B5-C68A-C605-9F7D-8FF91701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Kalimat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menyatakan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berfokus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pada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kapan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aksi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sebelumnya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terjadi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Terdapat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dua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fokus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utama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yaitu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merujuk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pada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masa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masih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terjadi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hingga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dan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masa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sudah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selesai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masa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tersebut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</a:t>
            </a:r>
          </a:p>
          <a:p>
            <a:pPr algn="l"/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Penggunaan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berdasarkan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subordinate conjunction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umumnya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diawali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oleh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main clause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dengan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menggunakan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bentuk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perfect tense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Selain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kita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juga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bisa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menggunakan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past tense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setelah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kata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untuk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menyatakan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waktu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masa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hingga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sekarang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6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3167-1649-0527-A8B8-BE41C54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Since…..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A6040-AB7F-4328-76B6-CC01BB8C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She has been out of the garden since you called her.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(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telah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keluar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taman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sejak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terakhir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kali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kamu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menelepon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Since moving from Jakarta to </a:t>
            </a:r>
            <a:r>
              <a:rPr lang="en-ID" b="0" i="1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Cianjur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 a few months ago, I have learned how to speak Sundanese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(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Sejak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pindah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Jakarta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ke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Cianjur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beberapa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bulan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telah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belajar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Bahasa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Sunda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</a:t>
            </a:r>
          </a:p>
          <a:p>
            <a:pPr marL="0" indent="0">
              <a:buNone/>
            </a:pPr>
            <a:r>
              <a:rPr lang="en-US" dirty="0"/>
              <a:t>Formula: SINCE+ particular point in time </a:t>
            </a:r>
          </a:p>
        </p:txBody>
      </p:sp>
    </p:spTree>
    <p:extLst>
      <p:ext uri="{BB962C8B-B14F-4D97-AF65-F5344CB8AC3E}">
        <p14:creationId xmlns:p14="http://schemas.microsoft.com/office/powerpoint/2010/main" val="406743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53F4-4367-41E8-537F-5A3E7333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28EA-A929-567C-33AD-4EE7AAC73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Pada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dasarnya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memiliki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arti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hampir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sama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dengan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kata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when.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Perbedaannya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berada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pada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aksi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mana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secara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bersamaan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sedang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atau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telah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interupsi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oleh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aksi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lainnya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Rahasia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penggunaan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kata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tepat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dalam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Bahasa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Inggris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biasanya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menggunakan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formula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continuous tense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</a:t>
            </a:r>
          </a:p>
          <a:p>
            <a:pPr marL="0" indent="0">
              <a:buNone/>
            </a:pPr>
            <a:r>
              <a:rPr lang="en-ID" dirty="0"/>
              <a:t>Formula: While + Progressive tense</a:t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7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05C9-3D0E-4E8E-71FE-6ACC81D1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While….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D317-8897-A86A-0531-3CF37A56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 she was sleeping, we were playing outside.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(Ketika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tidur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kami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bermain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di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luar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 I was listening to horror stories, someone surprised me from behind .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(Ketika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sedang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mendengarkan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cerita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horor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seseorang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mengejutkan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belakang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</a:t>
            </a:r>
          </a:p>
          <a:p>
            <a:pPr marL="0" indent="0" algn="l">
              <a:buNone/>
            </a:pP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Kata 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while 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juga 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digunakan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sebagai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penyeimbang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dari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dua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gagasan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yang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bertentangan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(</a:t>
            </a: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contrast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). Akan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tetapi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kalimat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tersebut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tidak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berkontradiksi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satu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sama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lain.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Perhatikan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kalimat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berikut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1" u="none" strike="noStrike" dirty="0">
                <a:solidFill>
                  <a:srgbClr val="191919"/>
                </a:solidFill>
                <a:effectLst/>
                <a:latin typeface="EF Circular Latin"/>
              </a:rPr>
              <a:t>We would always choose the beach for our holiday, while my brother always picked the mountains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. (Kami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memilih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pantai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untuk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liburan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keluarga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,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sedangkan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kakak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saya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selalu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ingin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ke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</a:t>
            </a:r>
            <a:r>
              <a:rPr lang="en-ID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gunung</a:t>
            </a:r>
            <a:r>
              <a:rPr lang="en-ID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D875-6B27-5D4F-16FD-2FCC6F91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and </a:t>
            </a:r>
            <a:r>
              <a:rPr lang="en-US" dirty="0" err="1"/>
              <a:t>Goint</a:t>
            </a:r>
            <a:r>
              <a:rPr lang="en-US" dirty="0"/>
              <a:t>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16BE-BB40-F995-5F87-6620B681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Struktur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simple future tense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menggunakan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will 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adalah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subject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will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base of a verb.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Jika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kalimatnya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negatif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maka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subject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will not/ won’t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+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base of a verb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</a:t>
            </a:r>
          </a:p>
          <a:p>
            <a:pPr algn="just" fontAlgn="base"/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Jika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menggunakan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will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maka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kalimat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simple future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kamu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buat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mengindikasikan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sesuatu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di masa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depan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1" i="0" u="none" strike="noStrike" dirty="0" err="1">
                <a:solidFill>
                  <a:srgbClr val="2C313A"/>
                </a:solidFill>
                <a:effectLst/>
                <a:latin typeface="inherit"/>
              </a:rPr>
              <a:t>mungkin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terjadi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</a:t>
            </a:r>
          </a:p>
          <a:p>
            <a:pPr algn="just" fontAlgn="base"/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Selain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itu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penggunaan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 </a:t>
            </a:r>
            <a:r>
              <a:rPr lang="en-ID" b="0" i="1" u="none" strike="noStrike" dirty="0">
                <a:solidFill>
                  <a:srgbClr val="2C313A"/>
                </a:solidFill>
                <a:effectLst/>
                <a:latin typeface="inherit"/>
              </a:rPr>
              <a:t>will 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juga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bisa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berkaitan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dengan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keputusan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yang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spontan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prediksi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sebuah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janji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,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memberikan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ancaman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 dan </a:t>
            </a:r>
            <a:r>
              <a:rPr lang="en-ID" b="0" i="0" u="none" strike="noStrike" dirty="0" err="1">
                <a:solidFill>
                  <a:srgbClr val="2C313A"/>
                </a:solidFill>
                <a:effectLst/>
                <a:latin typeface="Inter"/>
              </a:rPr>
              <a:t>penolakan</a:t>
            </a:r>
            <a:r>
              <a:rPr lang="en-ID" b="0" i="0" u="none" strike="noStrike" dirty="0">
                <a:solidFill>
                  <a:srgbClr val="2C313A"/>
                </a:solidFill>
                <a:effectLst/>
                <a:latin typeface="Inter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1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1028</Words>
  <Application>Microsoft Macintosh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EF Circular Latin</vt:lpstr>
      <vt:lpstr>Garamond</vt:lpstr>
      <vt:lpstr>inherit</vt:lpstr>
      <vt:lpstr>Inter</vt:lpstr>
      <vt:lpstr>Lato</vt:lpstr>
      <vt:lpstr>Organic</vt:lpstr>
      <vt:lpstr>Using, While, Going TO, Have, were</vt:lpstr>
      <vt:lpstr>USE AND USING</vt:lpstr>
      <vt:lpstr>APLIKASI</vt:lpstr>
      <vt:lpstr>While and Since</vt:lpstr>
      <vt:lpstr>Still Since…..</vt:lpstr>
      <vt:lpstr>Still Since…..</vt:lpstr>
      <vt:lpstr>While </vt:lpstr>
      <vt:lpstr>Still While….</vt:lpstr>
      <vt:lpstr>Will and Goint to</vt:lpstr>
      <vt:lpstr>Still will…</vt:lpstr>
      <vt:lpstr>Still will</vt:lpstr>
      <vt:lpstr>Still will…</vt:lpstr>
      <vt:lpstr>Going to…</vt:lpstr>
      <vt:lpstr>Kapan going to digunakan….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Using, While, Going TO, Have, were</dc:title>
  <dc:creator>endang iryani</dc:creator>
  <cp:lastModifiedBy>endang iryani</cp:lastModifiedBy>
  <cp:revision>1</cp:revision>
  <dcterms:created xsi:type="dcterms:W3CDTF">2023-11-29T00:18:40Z</dcterms:created>
  <dcterms:modified xsi:type="dcterms:W3CDTF">2023-11-29T00:33:14Z</dcterms:modified>
</cp:coreProperties>
</file>